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1" r:id="rId7"/>
    <p:sldId id="259" r:id="rId8"/>
    <p:sldId id="262" r:id="rId9"/>
    <p:sldId id="263" r:id="rId10"/>
    <p:sldId id="264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3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1125CF-3B57-8954-07F6-E9587D9FC0C7}" v="44" dt="2024-07-10T07:52:21.589"/>
    <p1510:client id="{DEA9AF20-DC94-0754-96BE-85AA30615E86}" v="264" dt="2024-07-10T09:43:34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5/8/layout/hierarchy1" loCatId="hierarchy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AC263CB-8256-4B03-92FE-1622698FB3E9}">
      <dgm:prSet phldr="0"/>
      <dgm:spPr/>
      <dgm:t>
        <a:bodyPr/>
        <a:lstStyle/>
        <a:p>
          <a:r>
            <a:rPr lang="en-US" b="1"/>
            <a:t>Initialization</a:t>
          </a:r>
          <a:endParaRPr lang="en-US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76D56F19-2708-49DB-8F92-D8AC45F23A9A}">
      <dgm:prSet phldr="0"/>
      <dgm:spPr/>
      <dgm:t>
        <a:bodyPr/>
        <a:lstStyle/>
        <a:p>
          <a:pPr rtl="0"/>
          <a:r>
            <a:rPr lang="en-US">
              <a:latin typeface="Tw Cen MT" panose="020B0602020104020603"/>
            </a:rPr>
            <a:t>Forward tabs</a:t>
          </a:r>
          <a:endParaRPr lang="en-US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70A8535D-43C3-4D92-855E-5B1F84F1FA6C}">
      <dgm:prSet phldr="0"/>
      <dgm:spPr/>
      <dgm:t>
        <a:bodyPr/>
        <a:lstStyle/>
        <a:p>
          <a:pPr algn="l" rtl="0"/>
          <a:r>
            <a:rPr lang="en-US" b="1"/>
            <a:t>Visit</a:t>
          </a:r>
          <a:r>
            <a:rPr lang="en-US" b="1">
              <a:latin typeface="Tw Cen MT" panose="020B0602020104020603"/>
            </a:rPr>
            <a:t> tabs</a:t>
          </a:r>
          <a:endParaRPr lang="en-US">
            <a:latin typeface="Tw Cen MT" panose="020B0602020104020603"/>
          </a:endParaRPr>
        </a:p>
      </dgm:t>
    </dgm:pt>
    <dgm:pt modelId="{587FACB2-7FB8-4121-86AA-5738029A587A}" type="parTrans" cxnId="{A43DB275-2E0E-48EA-A8E1-BD6C2EDEFDF6}">
      <dgm:prSet/>
      <dgm:spPr/>
    </dgm:pt>
    <dgm:pt modelId="{0E139A54-CF83-4903-A459-D32ED9B2EFC7}" type="sibTrans" cxnId="{A43DB275-2E0E-48EA-A8E1-BD6C2EDEFDF6}">
      <dgm:prSet/>
      <dgm:spPr/>
    </dgm:pt>
    <dgm:pt modelId="{D2D6A455-575A-4906-9301-17D101CDCE50}">
      <dgm:prSet phldr="0"/>
      <dgm:spPr/>
      <dgm:t>
        <a:bodyPr/>
        <a:lstStyle/>
        <a:p>
          <a:pPr algn="l" rtl="0"/>
          <a:r>
            <a:rPr lang="en-US">
              <a:latin typeface="Tw Cen MT" panose="020B0602020104020603"/>
            </a:rPr>
            <a:t>Back tabs</a:t>
          </a:r>
        </a:p>
      </dgm:t>
    </dgm:pt>
    <dgm:pt modelId="{5467E0B4-2958-4ABC-849E-DE3089805BFD}" type="parTrans" cxnId="{D8CF13CA-C478-4C69-810F-11A82664C33F}">
      <dgm:prSet/>
      <dgm:spPr/>
    </dgm:pt>
    <dgm:pt modelId="{39A086DA-9E4A-4ED1-AFFD-0EC21FFBB74A}" type="sibTrans" cxnId="{D8CF13CA-C478-4C69-810F-11A82664C33F}">
      <dgm:prSet/>
      <dgm:spPr/>
    </dgm:pt>
    <dgm:pt modelId="{447AA2B2-C4B0-4668-A954-B3C2079AF412}" type="pres">
      <dgm:prSet presAssocID="{D4503D04-C97E-4622-AE07-D0307CB3B4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3145370-0D34-4E4A-A2F2-B577D8B01C98}" type="pres">
      <dgm:prSet presAssocID="{AAC263CB-8256-4B03-92FE-1622698FB3E9}" presName="hierRoot1" presStyleCnt="0"/>
      <dgm:spPr/>
    </dgm:pt>
    <dgm:pt modelId="{44A749B9-4981-4161-8C32-F9CABA495712}" type="pres">
      <dgm:prSet presAssocID="{AAC263CB-8256-4B03-92FE-1622698FB3E9}" presName="composite" presStyleCnt="0"/>
      <dgm:spPr/>
    </dgm:pt>
    <dgm:pt modelId="{6ABEC3A8-59C3-4660-BFA4-CEDA09623230}" type="pres">
      <dgm:prSet presAssocID="{AAC263CB-8256-4B03-92FE-1622698FB3E9}" presName="background" presStyleLbl="node0" presStyleIdx="0" presStyleCnt="4"/>
      <dgm:spPr/>
    </dgm:pt>
    <dgm:pt modelId="{2431F201-1892-4F19-9B19-6953059F0134}" type="pres">
      <dgm:prSet presAssocID="{AAC263CB-8256-4B03-92FE-1622698FB3E9}" presName="text" presStyleLbl="fgAcc0" presStyleIdx="0" presStyleCnt="4">
        <dgm:presLayoutVars>
          <dgm:chPref val="3"/>
        </dgm:presLayoutVars>
      </dgm:prSet>
      <dgm:spPr/>
    </dgm:pt>
    <dgm:pt modelId="{314893B8-DA39-4AF2-9126-3131E2797755}" type="pres">
      <dgm:prSet presAssocID="{AAC263CB-8256-4B03-92FE-1622698FB3E9}" presName="hierChild2" presStyleCnt="0"/>
      <dgm:spPr/>
    </dgm:pt>
    <dgm:pt modelId="{02C81649-8D1E-4771-A1C7-2786AAF80767}" type="pres">
      <dgm:prSet presAssocID="{70A8535D-43C3-4D92-855E-5B1F84F1FA6C}" presName="hierRoot1" presStyleCnt="0"/>
      <dgm:spPr/>
    </dgm:pt>
    <dgm:pt modelId="{619515B2-4A90-4601-A28A-9925E3ED64F5}" type="pres">
      <dgm:prSet presAssocID="{70A8535D-43C3-4D92-855E-5B1F84F1FA6C}" presName="composite" presStyleCnt="0"/>
      <dgm:spPr/>
    </dgm:pt>
    <dgm:pt modelId="{B5545D9E-250E-41E2-834A-562E30B99876}" type="pres">
      <dgm:prSet presAssocID="{70A8535D-43C3-4D92-855E-5B1F84F1FA6C}" presName="background" presStyleLbl="node0" presStyleIdx="1" presStyleCnt="4"/>
      <dgm:spPr/>
    </dgm:pt>
    <dgm:pt modelId="{246D2875-7D7F-4983-9905-40C52EBECEF4}" type="pres">
      <dgm:prSet presAssocID="{70A8535D-43C3-4D92-855E-5B1F84F1FA6C}" presName="text" presStyleLbl="fgAcc0" presStyleIdx="1" presStyleCnt="4">
        <dgm:presLayoutVars>
          <dgm:chPref val="3"/>
        </dgm:presLayoutVars>
      </dgm:prSet>
      <dgm:spPr/>
    </dgm:pt>
    <dgm:pt modelId="{C6DF7DD0-C67C-40E9-B220-F4D8210C4E65}" type="pres">
      <dgm:prSet presAssocID="{70A8535D-43C3-4D92-855E-5B1F84F1FA6C}" presName="hierChild2" presStyleCnt="0"/>
      <dgm:spPr/>
    </dgm:pt>
    <dgm:pt modelId="{E0C77BDE-1388-46D7-B46B-CCD5CA7F326A}" type="pres">
      <dgm:prSet presAssocID="{D2D6A455-575A-4906-9301-17D101CDCE50}" presName="hierRoot1" presStyleCnt="0"/>
      <dgm:spPr/>
    </dgm:pt>
    <dgm:pt modelId="{2BE13BE6-232D-4068-AAFD-35A498EFA092}" type="pres">
      <dgm:prSet presAssocID="{D2D6A455-575A-4906-9301-17D101CDCE50}" presName="composite" presStyleCnt="0"/>
      <dgm:spPr/>
    </dgm:pt>
    <dgm:pt modelId="{A9E55442-318F-43D6-B554-0CCF17A0D301}" type="pres">
      <dgm:prSet presAssocID="{D2D6A455-575A-4906-9301-17D101CDCE50}" presName="background" presStyleLbl="node0" presStyleIdx="2" presStyleCnt="4"/>
      <dgm:spPr/>
    </dgm:pt>
    <dgm:pt modelId="{674A80DD-07F6-4A45-8A71-725918A7FBCA}" type="pres">
      <dgm:prSet presAssocID="{D2D6A455-575A-4906-9301-17D101CDCE50}" presName="text" presStyleLbl="fgAcc0" presStyleIdx="2" presStyleCnt="4">
        <dgm:presLayoutVars>
          <dgm:chPref val="3"/>
        </dgm:presLayoutVars>
      </dgm:prSet>
      <dgm:spPr/>
    </dgm:pt>
    <dgm:pt modelId="{0151EFFE-9014-4FB6-915B-5A949616BBDA}" type="pres">
      <dgm:prSet presAssocID="{D2D6A455-575A-4906-9301-17D101CDCE50}" presName="hierChild2" presStyleCnt="0"/>
      <dgm:spPr/>
    </dgm:pt>
    <dgm:pt modelId="{F772BE45-D8A4-4F49-A941-0D2B1109D35E}" type="pres">
      <dgm:prSet presAssocID="{76D56F19-2708-49DB-8F92-D8AC45F23A9A}" presName="hierRoot1" presStyleCnt="0"/>
      <dgm:spPr/>
    </dgm:pt>
    <dgm:pt modelId="{CA6E4D6F-E163-4688-85A4-AB68FB6C8E0E}" type="pres">
      <dgm:prSet presAssocID="{76D56F19-2708-49DB-8F92-D8AC45F23A9A}" presName="composite" presStyleCnt="0"/>
      <dgm:spPr/>
    </dgm:pt>
    <dgm:pt modelId="{C6C6B61C-49C3-4427-A92D-898B3360D92B}" type="pres">
      <dgm:prSet presAssocID="{76D56F19-2708-49DB-8F92-D8AC45F23A9A}" presName="background" presStyleLbl="node0" presStyleIdx="3" presStyleCnt="4"/>
      <dgm:spPr/>
    </dgm:pt>
    <dgm:pt modelId="{A4CBA813-1BB7-42EB-8BA3-60F3F22E8114}" type="pres">
      <dgm:prSet presAssocID="{76D56F19-2708-49DB-8F92-D8AC45F23A9A}" presName="text" presStyleLbl="fgAcc0" presStyleIdx="3" presStyleCnt="4">
        <dgm:presLayoutVars>
          <dgm:chPref val="3"/>
        </dgm:presLayoutVars>
      </dgm:prSet>
      <dgm:spPr/>
    </dgm:pt>
    <dgm:pt modelId="{8F4DB0F7-DB59-46FE-B24E-1309F3854C11}" type="pres">
      <dgm:prSet presAssocID="{76D56F19-2708-49DB-8F92-D8AC45F23A9A}" presName="hierChild2" presStyleCnt="0"/>
      <dgm:spPr/>
    </dgm:pt>
  </dgm:ptLst>
  <dgm:cxnLst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43DB275-2E0E-48EA-A8E1-BD6C2EDEFDF6}" srcId="{D4503D04-C97E-4622-AE07-D0307CB3B4CA}" destId="{70A8535D-43C3-4D92-855E-5B1F84F1FA6C}" srcOrd="1" destOrd="0" parTransId="{587FACB2-7FB8-4121-86AA-5738029A587A}" sibTransId="{0E139A54-CF83-4903-A459-D32ED9B2EFC7}"/>
    <dgm:cxn modelId="{D0E68B85-CE52-4AC0-92EE-413446C1EF59}" type="presOf" srcId="{76D56F19-2708-49DB-8F92-D8AC45F23A9A}" destId="{A4CBA813-1BB7-42EB-8BA3-60F3F22E8114}" srcOrd="0" destOrd="0" presId="urn:microsoft.com/office/officeart/2005/8/layout/hierarchy1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0BC68A9-743C-40A3-964D-42AC0124A9D8}" type="presOf" srcId="{D2D6A455-575A-4906-9301-17D101CDCE50}" destId="{674A80DD-07F6-4A45-8A71-725918A7FBCA}" srcOrd="0" destOrd="0" presId="urn:microsoft.com/office/officeart/2005/8/layout/hierarchy1"/>
    <dgm:cxn modelId="{D8CF13CA-C478-4C69-810F-11A82664C33F}" srcId="{D4503D04-C97E-4622-AE07-D0307CB3B4CA}" destId="{D2D6A455-575A-4906-9301-17D101CDCE50}" srcOrd="2" destOrd="0" parTransId="{5467E0B4-2958-4ABC-849E-DE3089805BFD}" sibTransId="{39A086DA-9E4A-4ED1-AFFD-0EC21FFBB74A}"/>
    <dgm:cxn modelId="{CC7BF4D4-9037-48FB-B107-4C1C1E0D346A}" type="presOf" srcId="{D4503D04-C97E-4622-AE07-D0307CB3B4CA}" destId="{447AA2B2-C4B0-4668-A954-B3C2079AF412}" srcOrd="0" destOrd="0" presId="urn:microsoft.com/office/officeart/2005/8/layout/hierarchy1"/>
    <dgm:cxn modelId="{8FC2E1E7-D737-41C5-86DE-531481B34155}" type="presOf" srcId="{70A8535D-43C3-4D92-855E-5B1F84F1FA6C}" destId="{246D2875-7D7F-4983-9905-40C52EBECEF4}" srcOrd="0" destOrd="0" presId="urn:microsoft.com/office/officeart/2005/8/layout/hierarchy1"/>
    <dgm:cxn modelId="{AC2E69F7-2165-4920-82FD-824DF2068926}" type="presOf" srcId="{AAC263CB-8256-4B03-92FE-1622698FB3E9}" destId="{2431F201-1892-4F19-9B19-6953059F0134}" srcOrd="0" destOrd="0" presId="urn:microsoft.com/office/officeart/2005/8/layout/hierarchy1"/>
    <dgm:cxn modelId="{097B944D-EA6C-408C-9D9A-00FFD71A0CF3}" type="presParOf" srcId="{447AA2B2-C4B0-4668-A954-B3C2079AF412}" destId="{63145370-0D34-4E4A-A2F2-B577D8B01C98}" srcOrd="0" destOrd="0" presId="urn:microsoft.com/office/officeart/2005/8/layout/hierarchy1"/>
    <dgm:cxn modelId="{3A5B8A97-6C9C-48D5-A4B2-3CE0646ABE31}" type="presParOf" srcId="{63145370-0D34-4E4A-A2F2-B577D8B01C98}" destId="{44A749B9-4981-4161-8C32-F9CABA495712}" srcOrd="0" destOrd="0" presId="urn:microsoft.com/office/officeart/2005/8/layout/hierarchy1"/>
    <dgm:cxn modelId="{6D4013BF-096C-4494-A347-D1180A80F369}" type="presParOf" srcId="{44A749B9-4981-4161-8C32-F9CABA495712}" destId="{6ABEC3A8-59C3-4660-BFA4-CEDA09623230}" srcOrd="0" destOrd="0" presId="urn:microsoft.com/office/officeart/2005/8/layout/hierarchy1"/>
    <dgm:cxn modelId="{574388D9-D564-4AA9-855D-2D3B812F342C}" type="presParOf" srcId="{44A749B9-4981-4161-8C32-F9CABA495712}" destId="{2431F201-1892-4F19-9B19-6953059F0134}" srcOrd="1" destOrd="0" presId="urn:microsoft.com/office/officeart/2005/8/layout/hierarchy1"/>
    <dgm:cxn modelId="{64290522-9E30-4A5A-B452-03C2705745F6}" type="presParOf" srcId="{63145370-0D34-4E4A-A2F2-B577D8B01C98}" destId="{314893B8-DA39-4AF2-9126-3131E2797755}" srcOrd="1" destOrd="0" presId="urn:microsoft.com/office/officeart/2005/8/layout/hierarchy1"/>
    <dgm:cxn modelId="{710906D9-7354-4DD2-8E2D-F62FCD1C6EF0}" type="presParOf" srcId="{447AA2B2-C4B0-4668-A954-B3C2079AF412}" destId="{02C81649-8D1E-4771-A1C7-2786AAF80767}" srcOrd="1" destOrd="0" presId="urn:microsoft.com/office/officeart/2005/8/layout/hierarchy1"/>
    <dgm:cxn modelId="{3CA5C5D5-8928-4BD4-BA6E-7D7A7692BA46}" type="presParOf" srcId="{02C81649-8D1E-4771-A1C7-2786AAF80767}" destId="{619515B2-4A90-4601-A28A-9925E3ED64F5}" srcOrd="0" destOrd="0" presId="urn:microsoft.com/office/officeart/2005/8/layout/hierarchy1"/>
    <dgm:cxn modelId="{028CD78E-F650-4AD1-BAA7-73586B4D0ECA}" type="presParOf" srcId="{619515B2-4A90-4601-A28A-9925E3ED64F5}" destId="{B5545D9E-250E-41E2-834A-562E30B99876}" srcOrd="0" destOrd="0" presId="urn:microsoft.com/office/officeart/2005/8/layout/hierarchy1"/>
    <dgm:cxn modelId="{301486FC-837A-4826-83AD-2B5393AE4051}" type="presParOf" srcId="{619515B2-4A90-4601-A28A-9925E3ED64F5}" destId="{246D2875-7D7F-4983-9905-40C52EBECEF4}" srcOrd="1" destOrd="0" presId="urn:microsoft.com/office/officeart/2005/8/layout/hierarchy1"/>
    <dgm:cxn modelId="{A4915302-0C07-493E-AA46-6213586FEFB8}" type="presParOf" srcId="{02C81649-8D1E-4771-A1C7-2786AAF80767}" destId="{C6DF7DD0-C67C-40E9-B220-F4D8210C4E65}" srcOrd="1" destOrd="0" presId="urn:microsoft.com/office/officeart/2005/8/layout/hierarchy1"/>
    <dgm:cxn modelId="{E76A8742-7AD3-43E2-AF1C-F1EA03F8CC9B}" type="presParOf" srcId="{447AA2B2-C4B0-4668-A954-B3C2079AF412}" destId="{E0C77BDE-1388-46D7-B46B-CCD5CA7F326A}" srcOrd="2" destOrd="0" presId="urn:microsoft.com/office/officeart/2005/8/layout/hierarchy1"/>
    <dgm:cxn modelId="{E5BE8CE5-F9D4-44EF-A4AD-B85A16B077E2}" type="presParOf" srcId="{E0C77BDE-1388-46D7-B46B-CCD5CA7F326A}" destId="{2BE13BE6-232D-4068-AAFD-35A498EFA092}" srcOrd="0" destOrd="0" presId="urn:microsoft.com/office/officeart/2005/8/layout/hierarchy1"/>
    <dgm:cxn modelId="{CEDB3268-2E37-4C05-8715-CDCFD59B2EFC}" type="presParOf" srcId="{2BE13BE6-232D-4068-AAFD-35A498EFA092}" destId="{A9E55442-318F-43D6-B554-0CCF17A0D301}" srcOrd="0" destOrd="0" presId="urn:microsoft.com/office/officeart/2005/8/layout/hierarchy1"/>
    <dgm:cxn modelId="{143160B7-BDE9-4BAD-BBA4-50F6D9BDA887}" type="presParOf" srcId="{2BE13BE6-232D-4068-AAFD-35A498EFA092}" destId="{674A80DD-07F6-4A45-8A71-725918A7FBCA}" srcOrd="1" destOrd="0" presId="urn:microsoft.com/office/officeart/2005/8/layout/hierarchy1"/>
    <dgm:cxn modelId="{8B94907B-5565-4D08-B282-AB00F34A63CC}" type="presParOf" srcId="{E0C77BDE-1388-46D7-B46B-CCD5CA7F326A}" destId="{0151EFFE-9014-4FB6-915B-5A949616BBDA}" srcOrd="1" destOrd="0" presId="urn:microsoft.com/office/officeart/2005/8/layout/hierarchy1"/>
    <dgm:cxn modelId="{7416043F-601F-488F-A92F-E19D43DD057E}" type="presParOf" srcId="{447AA2B2-C4B0-4668-A954-B3C2079AF412}" destId="{F772BE45-D8A4-4F49-A941-0D2B1109D35E}" srcOrd="3" destOrd="0" presId="urn:microsoft.com/office/officeart/2005/8/layout/hierarchy1"/>
    <dgm:cxn modelId="{0EEB8109-2FF2-445B-8BC3-7E2A8A96C389}" type="presParOf" srcId="{F772BE45-D8A4-4F49-A941-0D2B1109D35E}" destId="{CA6E4D6F-E163-4688-85A4-AB68FB6C8E0E}" srcOrd="0" destOrd="0" presId="urn:microsoft.com/office/officeart/2005/8/layout/hierarchy1"/>
    <dgm:cxn modelId="{A66C2601-8FD4-4497-BFB6-2BDA9BC04F0C}" type="presParOf" srcId="{CA6E4D6F-E163-4688-85A4-AB68FB6C8E0E}" destId="{C6C6B61C-49C3-4427-A92D-898B3360D92B}" srcOrd="0" destOrd="0" presId="urn:microsoft.com/office/officeart/2005/8/layout/hierarchy1"/>
    <dgm:cxn modelId="{9E180E57-077E-4254-9EAD-9F86AC4BA6F2}" type="presParOf" srcId="{CA6E4D6F-E163-4688-85A4-AB68FB6C8E0E}" destId="{A4CBA813-1BB7-42EB-8BA3-60F3F22E8114}" srcOrd="1" destOrd="0" presId="urn:microsoft.com/office/officeart/2005/8/layout/hierarchy1"/>
    <dgm:cxn modelId="{CB114DA3-1271-4AD7-8630-5EF97FEC3A32}" type="presParOf" srcId="{F772BE45-D8A4-4F49-A941-0D2B1109D35E}" destId="{8F4DB0F7-DB59-46FE-B24E-1309F3854C11}" srcOrd="1" destOrd="0" presId="urn:microsoft.com/office/officeart/2005/8/layout/hierarchy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BEC3A8-59C3-4660-BFA4-CEDA09623230}">
      <dsp:nvSpPr>
        <dsp:cNvPr id="0" name=""/>
        <dsp:cNvSpPr/>
      </dsp:nvSpPr>
      <dsp:spPr>
        <a:xfrm>
          <a:off x="2899" y="715441"/>
          <a:ext cx="2069950" cy="131441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431F201-1892-4F19-9B19-6953059F0134}">
      <dsp:nvSpPr>
        <dsp:cNvPr id="0" name=""/>
        <dsp:cNvSpPr/>
      </dsp:nvSpPr>
      <dsp:spPr>
        <a:xfrm>
          <a:off x="232893" y="933936"/>
          <a:ext cx="2069950" cy="13144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Initialization</a:t>
          </a:r>
          <a:endParaRPr lang="en-US" sz="2600" kern="1200"/>
        </a:p>
      </dsp:txBody>
      <dsp:txXfrm>
        <a:off x="271391" y="972434"/>
        <a:ext cx="1992954" cy="1237422"/>
      </dsp:txXfrm>
    </dsp:sp>
    <dsp:sp modelId="{B5545D9E-250E-41E2-834A-562E30B99876}">
      <dsp:nvSpPr>
        <dsp:cNvPr id="0" name=""/>
        <dsp:cNvSpPr/>
      </dsp:nvSpPr>
      <dsp:spPr>
        <a:xfrm>
          <a:off x="2532838" y="715441"/>
          <a:ext cx="2069950" cy="131441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46D2875-7D7F-4983-9905-40C52EBECEF4}">
      <dsp:nvSpPr>
        <dsp:cNvPr id="0" name=""/>
        <dsp:cNvSpPr/>
      </dsp:nvSpPr>
      <dsp:spPr>
        <a:xfrm>
          <a:off x="2762832" y="933936"/>
          <a:ext cx="2069950" cy="13144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Visit</a:t>
          </a:r>
          <a:r>
            <a:rPr lang="en-US" sz="2600" b="1" kern="1200">
              <a:latin typeface="Tw Cen MT" panose="020B0602020104020603"/>
            </a:rPr>
            <a:t> tabs</a:t>
          </a:r>
          <a:endParaRPr lang="en-US" sz="2600" kern="1200">
            <a:latin typeface="Tw Cen MT" panose="020B0602020104020603"/>
          </a:endParaRPr>
        </a:p>
      </dsp:txBody>
      <dsp:txXfrm>
        <a:off x="2801330" y="972434"/>
        <a:ext cx="1992954" cy="1237422"/>
      </dsp:txXfrm>
    </dsp:sp>
    <dsp:sp modelId="{A9E55442-318F-43D6-B554-0CCF17A0D301}">
      <dsp:nvSpPr>
        <dsp:cNvPr id="0" name=""/>
        <dsp:cNvSpPr/>
      </dsp:nvSpPr>
      <dsp:spPr>
        <a:xfrm>
          <a:off x="5062777" y="715441"/>
          <a:ext cx="2069950" cy="131441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74A80DD-07F6-4A45-8A71-725918A7FBCA}">
      <dsp:nvSpPr>
        <dsp:cNvPr id="0" name=""/>
        <dsp:cNvSpPr/>
      </dsp:nvSpPr>
      <dsp:spPr>
        <a:xfrm>
          <a:off x="5292772" y="933936"/>
          <a:ext cx="2069950" cy="13144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Tw Cen MT" panose="020B0602020104020603"/>
            </a:rPr>
            <a:t>Back tabs</a:t>
          </a:r>
        </a:p>
      </dsp:txBody>
      <dsp:txXfrm>
        <a:off x="5331270" y="972434"/>
        <a:ext cx="1992954" cy="1237422"/>
      </dsp:txXfrm>
    </dsp:sp>
    <dsp:sp modelId="{C6C6B61C-49C3-4427-A92D-898B3360D92B}">
      <dsp:nvSpPr>
        <dsp:cNvPr id="0" name=""/>
        <dsp:cNvSpPr/>
      </dsp:nvSpPr>
      <dsp:spPr>
        <a:xfrm>
          <a:off x="7592717" y="715441"/>
          <a:ext cx="2069950" cy="131441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4CBA813-1BB7-42EB-8BA3-60F3F22E8114}">
      <dsp:nvSpPr>
        <dsp:cNvPr id="0" name=""/>
        <dsp:cNvSpPr/>
      </dsp:nvSpPr>
      <dsp:spPr>
        <a:xfrm>
          <a:off x="7822711" y="933936"/>
          <a:ext cx="2069950" cy="13144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Tw Cen MT" panose="020B0602020104020603"/>
            </a:rPr>
            <a:t>Forward tabs</a:t>
          </a:r>
          <a:endParaRPr lang="en-US" sz="2600" kern="1200"/>
        </a:p>
      </dsp:txBody>
      <dsp:txXfrm>
        <a:off x="7861209" y="972434"/>
        <a:ext cx="1992954" cy="1237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pn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61C6D790-69F0-40CA-813A-84D724D1C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48476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ound Diagonal Corner Rectangle 7">
            <a:extLst>
              <a:ext uri="{FF2B5EF4-FFF2-40B4-BE49-F238E27FC236}">
                <a16:creationId xmlns:a16="http://schemas.microsoft.com/office/drawing/2014/main" id="{F5A78137-DBB7-4A93-98AC-5606814E2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40673" y="806450"/>
            <a:ext cx="9319476" cy="4502149"/>
          </a:xfrm>
          <a:prstGeom prst="round2DiagRect">
            <a:avLst>
              <a:gd name="adj1" fmla="val 7929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srgbClr val="092338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5145" y="1125511"/>
            <a:ext cx="7135566" cy="2656971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Browser history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4139" y="3782482"/>
            <a:ext cx="7136760" cy="12043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AbhinAV krishna vp</a:t>
            </a:r>
          </a:p>
          <a:p>
            <a:r>
              <a:rPr lang="en-US" sz="1800">
                <a:solidFill>
                  <a:srgbClr val="FFFFFF"/>
                </a:solidFill>
              </a:rPr>
              <a:t>Am.en.u4cse22006</a:t>
            </a:r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roup 345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47" name="Rectangle 346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8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b="21306"/>
          <a:stretch/>
        </p:blipFill>
        <p:spPr>
          <a:xfrm flipH="1"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350" name="Group 349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351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72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3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4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5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66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7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8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9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0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1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362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3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4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5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356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7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8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9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0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1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342720"/>
          </a:xfrm>
        </p:spPr>
        <p:txBody>
          <a:bodyPr>
            <a:normAutofit fontScale="90000"/>
          </a:bodyPr>
          <a:lstStyle/>
          <a:p>
            <a:pPr algn="ctr"/>
            <a:r>
              <a:rPr lang="en-US">
                <a:ea typeface="+mj-lt"/>
                <a:cs typeface="+mj-lt"/>
              </a:rPr>
              <a:t>implementing a browser history management system using a doubly linked list.?</a:t>
            </a:r>
            <a:br>
              <a:rPr lang="en-US">
                <a:ea typeface="+mj-lt"/>
                <a:cs typeface="+mj-lt"/>
              </a:rPr>
            </a:br>
            <a:r>
              <a:rPr lang="en-US">
                <a:ea typeface="+mj-lt"/>
                <a:cs typeface="+mj-lt"/>
              </a:rPr>
              <a:t>needs to support the following functionalities:</a:t>
            </a:r>
            <a:endParaRPr lang="en-US"/>
          </a:p>
        </p:txBody>
      </p: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2994691"/>
              </p:ext>
            </p:extLst>
          </p:nvPr>
        </p:nvGraphicFramePr>
        <p:xfrm>
          <a:off x="1143001" y="2450462"/>
          <a:ext cx="9895561" cy="2963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4779" y="2765705"/>
            <a:ext cx="3422596" cy="13355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Data structure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A82EC5-A2A8-678F-7B26-DFFCA3B15037}"/>
              </a:ext>
            </a:extLst>
          </p:cNvPr>
          <p:cNvSpPr txBox="1"/>
          <p:nvPr/>
        </p:nvSpPr>
        <p:spPr>
          <a:xfrm>
            <a:off x="6718368" y="2183226"/>
            <a:ext cx="4459287" cy="396504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2000" b="1"/>
              <a:t>DOUBLY LINKED LIST</a:t>
            </a:r>
          </a:p>
        </p:txBody>
      </p:sp>
      <p:pic>
        <p:nvPicPr>
          <p:cNvPr id="140" name="Graphic 139" descr="Checkmark">
            <a:extLst>
              <a:ext uri="{FF2B5EF4-FFF2-40B4-BE49-F238E27FC236}">
                <a16:creationId xmlns:a16="http://schemas.microsoft.com/office/drawing/2014/main" id="{F047EA1C-847D-40A8-CC64-760C0280AC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16870" y="953430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D44C297-0C83-6EC2-657B-B0674F35E7C3}"/>
              </a:ext>
            </a:extLst>
          </p:cNvPr>
          <p:cNvSpPr txBox="1"/>
          <p:nvPr/>
        </p:nvSpPr>
        <p:spPr>
          <a:xfrm>
            <a:off x="6474669" y="2821093"/>
            <a:ext cx="4700163" cy="18312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ea typeface="+mn-lt"/>
                <a:cs typeface="+mn-lt"/>
              </a:rPr>
              <a:t>A doubly linked list is a type of linked list where each node contains a reference to both the next node and the previous node. This allows for efficient traversal in both directions (forward and backward).</a:t>
            </a:r>
            <a:endParaRPr lang="en-US"/>
          </a:p>
          <a:p>
            <a:pPr algn="l">
              <a:spcAft>
                <a:spcPts val="600"/>
              </a:spcAft>
            </a:pPr>
            <a:endParaRPr lang="en-US"/>
          </a:p>
        </p:txBody>
      </p:sp>
      <p:pic>
        <p:nvPicPr>
          <p:cNvPr id="8" name="Picture 7" descr="A diagram of a diagram&#10;&#10;Description automatically generated">
            <a:extLst>
              <a:ext uri="{FF2B5EF4-FFF2-40B4-BE49-F238E27FC236}">
                <a16:creationId xmlns:a16="http://schemas.microsoft.com/office/drawing/2014/main" id="{54D3209F-0C36-D3D9-071D-902965F444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6871" y="4659246"/>
            <a:ext cx="5455477" cy="125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39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7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6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7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8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59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0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1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2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75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2540083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NODE CREATION </a:t>
            </a:r>
          </a:p>
        </p:txBody>
      </p:sp>
      <p:sp useBgFill="1">
        <p:nvSpPr>
          <p:cNvPr id="77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24" descr="A screen shot of a computer program">
            <a:extLst>
              <a:ext uri="{FF2B5EF4-FFF2-40B4-BE49-F238E27FC236}">
                <a16:creationId xmlns:a16="http://schemas.microsoft.com/office/drawing/2014/main" id="{1C865087-6944-15B7-FDCA-33FDB5D45A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69" t="78" r="29610" b="269"/>
          <a:stretch/>
        </p:blipFill>
        <p:spPr>
          <a:xfrm>
            <a:off x="1118988" y="1349612"/>
            <a:ext cx="6112382" cy="41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8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775AF3B-5284-4B97-9BB7-55C6FB36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F1F7ED-DA39-478F-85DA-317DE0894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DAE5903-52E8-4F25-8473-93EF48377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894835C1-32DE-4571-AD10-28D58CB8C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097A5B92-0B48-4251-9764-D34DF8892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E222BF19-57E7-43F3-A2B9-2398BEF966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60C8836E-B7D9-48A9-8FD9-4CC52AF44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8504740E-456D-4FB9-9520-4317CCFA71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563A7B4-B1D5-4F93-AFF9-2EB78655FC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D139ED24-FA37-4470-8B42-D0D00EDE1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48825AA7-BB26-45C2-93A2-1AD8D9A23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A98D0B91-D4E4-402D-8234-E96987219E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94F1DB97-3769-4DA5-9F45-47132C3125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9BC86E2-B185-4D80-81B5-A8D387E67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FA773F49-8CD0-46DC-B986-F2DB57BD72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8C55A009-3401-4888-93C7-4ED51CBC6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10B44829-5BB5-48C5-8492-699971FE7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30C1F9A0-4FA6-4F6F-B2D0-A1BBA41D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01BF274F-C7B8-44B4-A183-307D8619D2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037E8930-0F22-4558-9432-F18953E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9AFC3429-FF29-47FF-A4A8-317A979DB9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1D48543-2C05-4768-80B1-ECA6F8850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3AC527CC-154C-4370-A25B-74AC5B4A6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798B18F5-51C9-4E50-95C5-A850EF539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15B4CF27-638C-4979-B0FD-6263E1307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36C6A22-48A2-4442-B82D-30DB498272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1BB7BCE1-0D99-412E-ABA6-81412638E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C20E57E0-0912-44F2-93DA-75E4D13F3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DF059390-54ED-44F4-983F-92FF36AD9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42D5E9ED-595D-443D-8CDC-D8FCD4021D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B14A457-C54A-4F1E-91FB-0FEE49877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791F3E2E-D393-464E-84B4-9B30D071AD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EBEEAD6F-6425-4F85-A8A8-4FF19A909B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8AACA44E-9D6C-4708-8D61-D767B6620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6E3525F-9937-463E-872C-8EB7C62D1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BE829B0B-C602-40F1-81D1-A55332343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92660531-24B5-4B97-A4A2-64686E235D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6242D0CE-6FFD-4D17-AC26-BD3E481195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61631F37-AF37-4DB9-8D98-A08586C76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2A2597FF-2F22-40BB-A7B3-19C4DFCFFA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DCC8773C-0113-4046-B222-C8F4080AF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1B17CCE2-CEEF-40CA-8C4D-0DC2DCA78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536EBA-B210-108F-006A-8DB0A6DCA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2794083"/>
            <a:ext cx="4747088" cy="14785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FUNCTION</a:t>
            </a:r>
          </a:p>
        </p:txBody>
      </p:sp>
      <p:sp useBgFill="1">
        <p:nvSpPr>
          <p:cNvPr id="56" name="Round Diagonal Corner Rectangle 9">
            <a:extLst>
              <a:ext uri="{FF2B5EF4-FFF2-40B4-BE49-F238E27FC236}">
                <a16:creationId xmlns:a16="http://schemas.microsoft.com/office/drawing/2014/main" id="{66D4F5BA-1D71-49B2-8A7F-6B4EB94D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86B5531-7E9E-9540-FE12-1821AC7626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635" b="-263"/>
          <a:stretch/>
        </p:blipFill>
        <p:spPr>
          <a:xfrm>
            <a:off x="1251510" y="1307464"/>
            <a:ext cx="4382538" cy="4225067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F073D5D-5F4D-109A-A315-38705FAA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8261" y="8046474"/>
            <a:ext cx="4747087" cy="3541714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742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F6D7AD-40B7-AC46-B9B5-0235D72A9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421" y="2983779"/>
            <a:ext cx="1969206" cy="591178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FUNCTION</a:t>
            </a:r>
          </a:p>
        </p:txBody>
      </p:sp>
      <p:sp useBgFill="1">
        <p:nvSpPr>
          <p:cNvPr id="56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B2AA947A-793A-0B3B-4E0B-10B81E4B6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393578"/>
            <a:ext cx="6112382" cy="377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61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3F7D76-C629-0D64-920D-3CF9B859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2540083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    Main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2800" dirty="0" err="1">
                <a:solidFill>
                  <a:srgbClr val="FFFFFF"/>
                </a:solidFill>
              </a:rPr>
              <a:t>funCtion</a:t>
            </a:r>
          </a:p>
        </p:txBody>
      </p:sp>
      <p:sp useBgFill="1">
        <p:nvSpPr>
          <p:cNvPr id="56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68800DF-55ED-530C-14D3-1EBD193758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6" t="1691" r="2549" b="-3769"/>
          <a:stretch/>
        </p:blipFill>
        <p:spPr>
          <a:xfrm>
            <a:off x="1088187" y="994056"/>
            <a:ext cx="6173944" cy="48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1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95410" y="1501233"/>
            <a:ext cx="9912354" cy="329977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2151186"/>
            <a:ext cx="10387224" cy="2431702"/>
          </a:xfrm>
        </p:spPr>
        <p:txBody>
          <a:bodyPr anchor="ctr"/>
          <a:lstStyle/>
          <a:p>
            <a:pPr algn="ctr"/>
            <a:r>
              <a:rPr lang="en-US">
                <a:highlight>
                  <a:srgbClr val="93301C"/>
                </a:highlight>
              </a:rPr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6228366"/>
            <a:ext cx="2246686" cy="221594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E2ACFD-A954-4AE5-A646-04099F7008FA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8B1A62B-AC56-4FF8-A85C-85C0B480DAF8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C60B4F-BC3B-4500-94A0-12B650EB3A9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8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Circuit</vt:lpstr>
      <vt:lpstr>Browser history</vt:lpstr>
      <vt:lpstr>implementing a browser history management system using a doubly linked list.? needs to support the following functionalities:</vt:lpstr>
      <vt:lpstr>Data structure</vt:lpstr>
      <vt:lpstr>NODE CREATION </vt:lpstr>
      <vt:lpstr>FUNCTION</vt:lpstr>
      <vt:lpstr>FUNCTION</vt:lpstr>
      <vt:lpstr>    Main funCtion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design</dc:title>
  <dc:creator/>
  <cp:revision>15</cp:revision>
  <dcterms:created xsi:type="dcterms:W3CDTF">2024-07-10T07:44:20Z</dcterms:created>
  <dcterms:modified xsi:type="dcterms:W3CDTF">2024-07-10T10:12:15Z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